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56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4" r:id="rId17"/>
    <p:sldId id="267" r:id="rId18"/>
    <p:sldId id="270" r:id="rId19"/>
    <p:sldId id="27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36" y="260648"/>
            <a:ext cx="6604328" cy="2270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" y="2852936"/>
            <a:ext cx="9144000" cy="4005064"/>
          </a:xfrm>
          <a:solidFill>
            <a:srgbClr val="203E65"/>
          </a:solidFill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Açıköğretim Dersleri Uygulama ve Sistem Kullanım Kılavuzu</a:t>
            </a:r>
            <a:endParaRPr lang="tr-T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046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4499992" y="3284984"/>
            <a:ext cx="3096344" cy="1008112"/>
          </a:xfrm>
          <a:prstGeom prst="wedgeRoundRectCallout">
            <a:avLst>
              <a:gd name="adj1" fmla="val -117361"/>
              <a:gd name="adj2" fmla="val -1744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Örnek sınav ekranı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46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2) Sınav giriş </a:t>
            </a:r>
            <a:r>
              <a:rPr lang="tr-TR" b="1" dirty="0"/>
              <a:t>e</a:t>
            </a:r>
            <a:r>
              <a:rPr lang="tr-TR" b="1" dirty="0" smtClean="0"/>
              <a:t>vrakı </a:t>
            </a:r>
            <a:r>
              <a:rPr lang="tr-TR" b="1" dirty="0"/>
              <a:t>a</a:t>
            </a:r>
            <a:r>
              <a:rPr lang="tr-TR" b="1" dirty="0" smtClean="0"/>
              <a:t>lmak </a:t>
            </a:r>
            <a:r>
              <a:rPr lang="tr-TR" b="1" dirty="0"/>
              <a:t>i</a:t>
            </a:r>
            <a:r>
              <a:rPr lang="tr-TR" b="1" dirty="0" smtClean="0"/>
              <a:t>çin: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990"/>
            <a:ext cx="9144000" cy="530501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395536" y="2549470"/>
            <a:ext cx="4536504" cy="720080"/>
          </a:xfrm>
          <a:prstGeom prst="wedgeRoundRectCallout">
            <a:avLst>
              <a:gd name="adj1" fmla="val -19231"/>
              <a:gd name="adj2" fmla="val -1535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Sınav Giriş Evrakı almak için:</a:t>
            </a:r>
          </a:p>
          <a:p>
            <a:r>
              <a:rPr lang="tr-TR" dirty="0" smtClean="0"/>
              <a:t>eders.anadolu.edu.tr  adresine giriniz. </a:t>
            </a:r>
            <a:endParaRPr lang="tr-TR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4644008" y="5445224"/>
            <a:ext cx="2304256" cy="864096"/>
          </a:xfrm>
          <a:prstGeom prst="wedgeRoundRectCallout">
            <a:avLst>
              <a:gd name="adj1" fmla="val -94276"/>
              <a:gd name="adj2" fmla="val -101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Okul logosuna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8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5148064" y="4581128"/>
            <a:ext cx="3888432" cy="864096"/>
          </a:xfrm>
          <a:prstGeom prst="wedgeRoundRectCallout">
            <a:avLst>
              <a:gd name="adj1" fmla="val 14065"/>
              <a:gd name="adj2" fmla="val -3096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Öğrenci girişi linkine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60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4608512" y="3573016"/>
            <a:ext cx="4572000" cy="288032"/>
          </a:xfrm>
          <a:prstGeom prst="wedgeRoundRectCallout">
            <a:avLst>
              <a:gd name="adj1" fmla="val -63362"/>
              <a:gd name="adj2" fmla="val 340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Resimdeki karakterleri giriniz. ( Büyük-küçük </a:t>
            </a:r>
            <a:r>
              <a:rPr lang="tr-TR" sz="1200" dirty="0"/>
              <a:t>k</a:t>
            </a:r>
            <a:r>
              <a:rPr lang="tr-TR" sz="1200" dirty="0" smtClean="0"/>
              <a:t>araktere dikkat ediniz.)</a:t>
            </a:r>
            <a:endParaRPr lang="tr-TR" sz="1200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4630252" y="3933056"/>
            <a:ext cx="4572000" cy="288032"/>
          </a:xfrm>
          <a:prstGeom prst="wedgeRoundRectCallout">
            <a:avLst>
              <a:gd name="adj1" fmla="val -58586"/>
              <a:gd name="adj2" fmla="val -227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T.C. Kimlik numaranızı  giriniz. (Öğrenci numaranızla giriş yapamazsınız)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17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" y="0"/>
            <a:ext cx="9144000" cy="6857999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3347864" y="3789040"/>
            <a:ext cx="4248472" cy="720080"/>
          </a:xfrm>
          <a:prstGeom prst="wedgeRoundRectCallout">
            <a:avLst>
              <a:gd name="adj1" fmla="val -35325"/>
              <a:gd name="adj2" fmla="val -820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«tıklayınız» linkine tıklayınız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8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22702"/>
            <a:ext cx="9143999" cy="6858000"/>
          </a:xfrm>
        </p:spPr>
      </p:pic>
      <p:sp>
        <p:nvSpPr>
          <p:cNvPr id="5" name="Dikdörtgen 4"/>
          <p:cNvSpPr/>
          <p:nvPr/>
        </p:nvSpPr>
        <p:spPr>
          <a:xfrm>
            <a:off x="6372200" y="2132856"/>
            <a:ext cx="1008112" cy="144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479703" y="1916832"/>
            <a:ext cx="1008112" cy="144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6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3) Sınav sonucu </a:t>
            </a:r>
            <a:r>
              <a:rPr lang="tr-TR" b="1" dirty="0"/>
              <a:t>ö</a:t>
            </a:r>
            <a:r>
              <a:rPr lang="tr-TR" b="1" dirty="0" smtClean="0"/>
              <a:t>ğrenmek </a:t>
            </a:r>
            <a:r>
              <a:rPr lang="tr-TR" b="1" dirty="0"/>
              <a:t>i</a:t>
            </a:r>
            <a:r>
              <a:rPr lang="tr-TR" b="1" dirty="0" smtClean="0"/>
              <a:t>çin: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990"/>
            <a:ext cx="9144000" cy="530501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395536" y="2549470"/>
            <a:ext cx="4536504" cy="720080"/>
          </a:xfrm>
          <a:prstGeom prst="wedgeRoundRectCallout">
            <a:avLst>
              <a:gd name="adj1" fmla="val -19231"/>
              <a:gd name="adj2" fmla="val -1535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/>
              <a:t>Sınav </a:t>
            </a:r>
            <a:r>
              <a:rPr lang="tr-TR" dirty="0"/>
              <a:t>s</a:t>
            </a:r>
            <a:r>
              <a:rPr lang="tr-TR" dirty="0" smtClean="0"/>
              <a:t>onucunu öğrenmek için:</a:t>
            </a:r>
          </a:p>
          <a:p>
            <a:r>
              <a:rPr lang="tr-TR" dirty="0" smtClean="0"/>
              <a:t>eders.anadolu.edu.tr  adresine giriniz. </a:t>
            </a:r>
            <a:endParaRPr lang="tr-TR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4644008" y="5445224"/>
            <a:ext cx="2304256" cy="864096"/>
          </a:xfrm>
          <a:prstGeom prst="wedgeRoundRectCallout">
            <a:avLst>
              <a:gd name="adj1" fmla="val -94276"/>
              <a:gd name="adj2" fmla="val -101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Okul logosuna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8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3635896" y="2942888"/>
            <a:ext cx="2880320" cy="517543"/>
          </a:xfrm>
          <a:prstGeom prst="wedgeRoundRectCallout">
            <a:avLst>
              <a:gd name="adj1" fmla="val 37726"/>
              <a:gd name="adj2" fmla="val -1269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Sınav sonucunuzu görmek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5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3203848" y="3645024"/>
            <a:ext cx="4248472" cy="864096"/>
          </a:xfrm>
          <a:prstGeom prst="wedgeRoundRectCallout">
            <a:avLst>
              <a:gd name="adj1" fmla="val -35325"/>
              <a:gd name="adj2" fmla="val -820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Sınav sonuçları açıklandığında yine aynı adresten giriş yapıp «tıklayınız» linkine tıklayınız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49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" y="0"/>
            <a:ext cx="9144000" cy="6858000"/>
          </a:xfrm>
        </p:spPr>
      </p:pic>
      <p:sp>
        <p:nvSpPr>
          <p:cNvPr id="5" name="Dikdörtgen 4"/>
          <p:cNvSpPr/>
          <p:nvPr/>
        </p:nvSpPr>
        <p:spPr>
          <a:xfrm>
            <a:off x="1688522" y="2852936"/>
            <a:ext cx="1008112" cy="144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688522" y="2564904"/>
            <a:ext cx="1008112" cy="144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092280" y="3501008"/>
            <a:ext cx="504056" cy="167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1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/>
              <a:t>1) Ders kaynaklarına ulaşmak için: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318680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176"/>
            <a:ext cx="9144000" cy="6947361"/>
          </a:xfrm>
          <a:prstGeom prst="rect">
            <a:avLst/>
          </a:prstGeom>
        </p:spPr>
      </p:pic>
      <p:sp>
        <p:nvSpPr>
          <p:cNvPr id="5" name="Köşeleri Yuvarlanmış Dikdörtgen Belirtme Çizgisi 4"/>
          <p:cNvSpPr/>
          <p:nvPr/>
        </p:nvSpPr>
        <p:spPr>
          <a:xfrm rot="10800000">
            <a:off x="2915816" y="1268760"/>
            <a:ext cx="5616624" cy="616373"/>
          </a:xfrm>
          <a:prstGeom prst="wedgeRoundRectCallout">
            <a:avLst>
              <a:gd name="adj1" fmla="val 50459"/>
              <a:gd name="adj2" fmla="val 2012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924055" y="130035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KMYO öğrencileri için giriş linki:</a:t>
            </a:r>
          </a:p>
          <a:p>
            <a:r>
              <a:rPr lang="tr-TR" sz="1600" dirty="0" smtClean="0"/>
              <a:t>kurumsal.eogrenme.anadolu.edu.tr/?</a:t>
            </a:r>
            <a:r>
              <a:rPr lang="tr-TR" sz="1600" dirty="0" err="1" smtClean="0"/>
              <a:t>uni</a:t>
            </a:r>
            <a:r>
              <a:rPr lang="tr-TR" sz="1600" dirty="0" smtClean="0"/>
              <a:t>=</a:t>
            </a:r>
            <a:r>
              <a:rPr lang="tr-TR" sz="1600" dirty="0" err="1" smtClean="0"/>
              <a:t>kapadokya</a:t>
            </a:r>
            <a:endParaRPr lang="tr-TR" sz="1600" dirty="0"/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0" y="2636912"/>
            <a:ext cx="2051720" cy="646334"/>
          </a:xfrm>
          <a:prstGeom prst="wedgeRoundRectCallout">
            <a:avLst>
              <a:gd name="adj1" fmla="val 55936"/>
              <a:gd name="adj2" fmla="val 1110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200" dirty="0" smtClean="0"/>
          </a:p>
          <a:p>
            <a:pPr algn="ctr"/>
            <a:endParaRPr lang="tr-TR" sz="1200" dirty="0"/>
          </a:p>
          <a:p>
            <a:pPr algn="ctr"/>
            <a:r>
              <a:rPr lang="tr-TR" sz="1300" dirty="0" smtClean="0"/>
              <a:t>Okulumuzun amblemini gördüğünüzden emin  olunuz.</a:t>
            </a:r>
          </a:p>
          <a:p>
            <a:pPr algn="ctr"/>
            <a:endParaRPr lang="tr-TR" dirty="0"/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4283968" y="2204864"/>
            <a:ext cx="1656184" cy="216894"/>
          </a:xfrm>
          <a:prstGeom prst="wedgeRoundRectCallout">
            <a:avLst>
              <a:gd name="adj1" fmla="val 79197"/>
              <a:gd name="adj2" fmla="val 687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Öğrenci Numaranız</a:t>
            </a:r>
            <a:endParaRPr lang="tr-TR" sz="1200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4427984" y="2709873"/>
            <a:ext cx="1656184" cy="216894"/>
          </a:xfrm>
          <a:prstGeom prst="wedgeRoundRectCallout">
            <a:avLst>
              <a:gd name="adj1" fmla="val 79197"/>
              <a:gd name="adj2" fmla="val 687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Şifreniz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4003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777" cy="6885384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4355976" y="3501008"/>
            <a:ext cx="2520280" cy="1080120"/>
          </a:xfrm>
          <a:prstGeom prst="wedgeRoundRectCallout">
            <a:avLst>
              <a:gd name="adj1" fmla="val -102887"/>
              <a:gd name="adj2" fmla="val -103720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Çalışmak istediğiniz dersi seçiniz.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1115616" y="3573016"/>
            <a:ext cx="3671372" cy="864096"/>
          </a:xfrm>
          <a:prstGeom prst="wedgeRoundRectCallout">
            <a:avLst>
              <a:gd name="adj1" fmla="val 85204"/>
              <a:gd name="adj2" fmla="val -96233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Çalışmak istediğiniz üniteyi seçiniz.</a:t>
            </a:r>
            <a:endParaRPr lang="tr-TR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1115616" y="5661248"/>
            <a:ext cx="3671372" cy="864096"/>
          </a:xfrm>
          <a:prstGeom prst="wedgeRoundRectCallout">
            <a:avLst>
              <a:gd name="adj1" fmla="val 79210"/>
              <a:gd name="adj2" fmla="val 23479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kitabınızı dilerseniz PDF formatında indirebilirsiniz.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43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86483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107504" y="3068960"/>
            <a:ext cx="2448272" cy="1368152"/>
          </a:xfrm>
          <a:prstGeom prst="wedgeRoundRectCallout">
            <a:avLst>
              <a:gd name="adj1" fmla="val 100690"/>
              <a:gd name="adj2" fmla="val -1240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Çalışmak istediğiniz üniteyi seçiniz.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7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110113" y="4437112"/>
            <a:ext cx="1944216" cy="1141606"/>
          </a:xfrm>
          <a:prstGeom prst="wedgeRoundRectCallout">
            <a:avLst>
              <a:gd name="adj1" fmla="val 107627"/>
              <a:gd name="adj2" fmla="val 40981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Üniteyi dilerseniz okuyarak çalışabilir,</a:t>
            </a:r>
            <a:endParaRPr lang="tr-TR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4211960" y="1844824"/>
            <a:ext cx="1728192" cy="1512168"/>
          </a:xfrm>
          <a:prstGeom prst="wedgeRoundRectCallout">
            <a:avLst>
              <a:gd name="adj1" fmla="val 68703"/>
              <a:gd name="adj2" fmla="val 42913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</a:t>
            </a:r>
            <a:r>
              <a:rPr lang="tr-TR" dirty="0" smtClean="0"/>
              <a:t>a da buraya tıklayarak</a:t>
            </a:r>
            <a:r>
              <a:rPr lang="tr-TR" dirty="0"/>
              <a:t> </a:t>
            </a:r>
            <a:r>
              <a:rPr lang="tr-TR" dirty="0" smtClean="0"/>
              <a:t>konu anlatım videosunu izleyebilirsiniz.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45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179512" y="4221088"/>
            <a:ext cx="2736304" cy="576064"/>
          </a:xfrm>
          <a:prstGeom prst="wedgeRoundRectCallout">
            <a:avLst>
              <a:gd name="adj1" fmla="val 61806"/>
              <a:gd name="adj2" fmla="val 124098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Dersin videolu anlatımını izleyebilirsiniz.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60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0"/>
            <a:ext cx="9144000" cy="6858000"/>
          </a:xfrm>
          <a:prstGeom prst="rect">
            <a:avLst/>
          </a:prstGeom>
        </p:spPr>
      </p:pic>
      <p:sp>
        <p:nvSpPr>
          <p:cNvPr id="5" name="Köşeleri Yuvarlanmış Dikdörtgen Belirtme Çizgisi 4"/>
          <p:cNvSpPr/>
          <p:nvPr/>
        </p:nvSpPr>
        <p:spPr>
          <a:xfrm>
            <a:off x="2195736" y="1044116"/>
            <a:ext cx="2880320" cy="1498476"/>
          </a:xfrm>
          <a:prstGeom prst="wedgeRoundRectCallout">
            <a:avLst>
              <a:gd name="adj1" fmla="val 96050"/>
              <a:gd name="adj2" fmla="val -31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Kendinizi denemek için Deneme Sınavı oluşturabilirsiniz.</a:t>
            </a:r>
            <a:endParaRPr lang="tr-TR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2987824" y="5085184"/>
            <a:ext cx="2016224" cy="1152128"/>
          </a:xfrm>
          <a:prstGeom prst="wedgeRoundRectCallout">
            <a:avLst>
              <a:gd name="adj1" fmla="val 121315"/>
              <a:gd name="adj2" fmla="val -5358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Yeni sınav eklemek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14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182</Words>
  <Application>Microsoft Office PowerPoint</Application>
  <PresentationFormat>Ekran Gösterisi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2) Sınav giriş evrakı almak için:</vt:lpstr>
      <vt:lpstr>PowerPoint Sunusu</vt:lpstr>
      <vt:lpstr>PowerPoint Sunusu</vt:lpstr>
      <vt:lpstr>PowerPoint Sunusu</vt:lpstr>
      <vt:lpstr>PowerPoint Sunusu</vt:lpstr>
      <vt:lpstr>3) Sınav sonucu öğrenmek için: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ziyaksu</dc:creator>
  <cp:lastModifiedBy>ziyaksu</cp:lastModifiedBy>
  <cp:revision>17</cp:revision>
  <dcterms:created xsi:type="dcterms:W3CDTF">2015-01-12T12:50:56Z</dcterms:created>
  <dcterms:modified xsi:type="dcterms:W3CDTF">2015-03-25T14:08:43Z</dcterms:modified>
</cp:coreProperties>
</file>